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.png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50DD21E-099D-4A58-9C86-2A118DBF9DD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6871774-95C1-44F2-84CF-8A34316B2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mKFLVcagS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right to be left alone.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idea of personal control, we wish to control our privacy to keep use from ridicule.</a:t>
            </a:r>
          </a:p>
          <a:p>
            <a:r>
              <a:rPr lang="en-US" dirty="0" smtClean="0"/>
              <a:t>Society is not tolerant of some behavior it deems deviant.</a:t>
            </a:r>
          </a:p>
          <a:p>
            <a:r>
              <a:rPr lang="en-US" dirty="0" smtClean="0"/>
              <a:t>Gays, atheists, Muslims are among groups whose members may wish to keep their status secret.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gives us the opportunity to control our reputations.</a:t>
            </a:r>
          </a:p>
          <a:p>
            <a:r>
              <a:rPr lang="en-US" dirty="0" smtClean="0"/>
              <a:t>Most of us do care what others think. </a:t>
            </a:r>
          </a:p>
          <a:p>
            <a:r>
              <a:rPr lang="en-US" dirty="0" smtClean="0"/>
              <a:t>Knowledge, again, is power, and most people wish to avoid publicizing behavior society might not approve of.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right to privacy helps us to regulate the degree to which we interact with others.</a:t>
            </a:r>
          </a:p>
          <a:p>
            <a:r>
              <a:rPr lang="en-US" dirty="0" smtClean="0"/>
              <a:t>You don’t have to be friendly if you don’t want to.</a:t>
            </a:r>
          </a:p>
          <a:p>
            <a:r>
              <a:rPr lang="en-US" dirty="0" smtClean="0"/>
              <a:t>Laws against trespassing recognize our right to peace and quiet.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we are social beings as well as private individuals. </a:t>
            </a:r>
          </a:p>
          <a:p>
            <a:r>
              <a:rPr lang="en-US" dirty="0" smtClean="0"/>
              <a:t>The right to privacy conflicts with other rights, such as truth or justice.</a:t>
            </a:r>
          </a:p>
          <a:p>
            <a:r>
              <a:rPr lang="en-US" dirty="0" smtClean="0"/>
              <a:t>And against our natural curiosity.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and others basic virtues may date to antiquity. Privacy, as we noted, does not.</a:t>
            </a:r>
          </a:p>
          <a:p>
            <a:r>
              <a:rPr lang="en-US" dirty="0" smtClean="0"/>
              <a:t>Aristotle and Plato never mentioned it. </a:t>
            </a:r>
          </a:p>
          <a:p>
            <a:r>
              <a:rPr lang="en-US" dirty="0" smtClean="0"/>
              <a:t>People were expected to be involved in public affairs.</a:t>
            </a:r>
          </a:p>
          <a:p>
            <a:r>
              <a:rPr lang="en-US" dirty="0" smtClean="0"/>
              <a:t>A “private person” was not a good citizen.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privacy did gain respect in England, as landlords found retreat from the world in their manors.</a:t>
            </a:r>
          </a:p>
          <a:p>
            <a:r>
              <a:rPr lang="en-US" dirty="0" smtClean="0"/>
              <a:t>The idea of religious privacy became a founding principle of Colonial America: privacy of one’s conscience.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press before the 1830s had little interest in personal matters.</a:t>
            </a:r>
          </a:p>
          <a:p>
            <a:r>
              <a:rPr lang="en-US" dirty="0" smtClean="0"/>
              <a:t>News was built on ideas, commentary and opinion.</a:t>
            </a:r>
          </a:p>
          <a:p>
            <a:r>
              <a:rPr lang="en-US" dirty="0" smtClean="0"/>
              <a:t>The idea of celebrity didn’t exist. No one cared about personal behavior.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growth of urban America and mass media created crowded cities with little physical privacy.</a:t>
            </a:r>
          </a:p>
          <a:p>
            <a:r>
              <a:rPr lang="en-US" dirty="0" smtClean="0"/>
              <a:t>The media adapted by offering material appealing no longer to the intellectual “elite” readers, but to “the masses.”</a:t>
            </a:r>
          </a:p>
          <a:p>
            <a:r>
              <a:rPr lang="en-US" dirty="0" smtClean="0"/>
              <a:t>The publications which still appeal to the elite today, such as </a:t>
            </a:r>
            <a:r>
              <a:rPr lang="en-US" i="1" dirty="0" smtClean="0"/>
              <a:t>Harpers </a:t>
            </a:r>
            <a:r>
              <a:rPr lang="en-US" dirty="0" smtClean="0"/>
              <a:t>or </a:t>
            </a:r>
            <a:r>
              <a:rPr lang="en-US" i="1" dirty="0" smtClean="0"/>
              <a:t>Atlantic </a:t>
            </a:r>
            <a:r>
              <a:rPr lang="en-US" dirty="0" smtClean="0"/>
              <a:t>magazines, have a small readership.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 content attracting a larger audience appealed to the emotions, to sensationalism: the foibles and antics of public and private people. The rich and famous. The sex and scandals.</a:t>
            </a:r>
          </a:p>
          <a:p>
            <a:r>
              <a:rPr lang="en-US" dirty="0" smtClean="0"/>
              <a:t>The old elite loathed the stuff. And were often the victims.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privacy became more and more something the media hoped to reduce, it became more and more of value.</a:t>
            </a:r>
          </a:p>
          <a:p>
            <a:r>
              <a:rPr lang="en-US" dirty="0" smtClean="0"/>
              <a:t>The ethical question became intrusion versus newsworthiness.</a:t>
            </a:r>
          </a:p>
          <a:p>
            <a:r>
              <a:rPr lang="en-US" dirty="0" smtClean="0"/>
              <a:t>Legally privacy was not addressed until the beginning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3352800" cy="4056062"/>
          </a:xfrm>
        </p:spPr>
        <p:txBody>
          <a:bodyPr/>
          <a:lstStyle/>
          <a:p>
            <a:r>
              <a:rPr lang="en-US" dirty="0" smtClean="0"/>
              <a:t>Privacy is the right to be left alone, to control unwanted publicity.</a:t>
            </a:r>
          </a:p>
          <a:p>
            <a:r>
              <a:rPr lang="en-US" dirty="0" smtClean="0"/>
              <a:t>It is in direct opposition to the business of the media: they do not want to leave people alone.</a:t>
            </a:r>
            <a:endParaRPr lang="en-US" dirty="0"/>
          </a:p>
        </p:txBody>
      </p:sp>
      <p:pic>
        <p:nvPicPr>
          <p:cNvPr id="4" name="Picture 3" descr="paparazz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35138"/>
            <a:ext cx="4700837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Privacy laws today rest on these concepts most applicable to the media:</a:t>
            </a:r>
          </a:p>
          <a:p>
            <a:r>
              <a:rPr lang="en-US" dirty="0" smtClean="0"/>
              <a:t>Intrusion.</a:t>
            </a:r>
          </a:p>
          <a:p>
            <a:r>
              <a:rPr lang="en-US" dirty="0" smtClean="0"/>
              <a:t>Private facts.</a:t>
            </a:r>
          </a:p>
          <a:p>
            <a:r>
              <a:rPr lang="en-US" dirty="0" smtClean="0"/>
              <a:t>Appropriation.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law seems to indicate media people have an ethical duty to respect privacy, unless the person has decided to relinquish that privacy.</a:t>
            </a:r>
          </a:p>
          <a:p>
            <a:r>
              <a:rPr lang="en-US" dirty="0" smtClean="0"/>
              <a:t>But law is not ethics, and media people have wide latitude to gather information under U.S. law.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enter the public arena may be held to public scrutiny. But is it ethical to consider all private aspects to be fair game?</a:t>
            </a:r>
          </a:p>
          <a:p>
            <a:r>
              <a:rPr lang="en-US" dirty="0" smtClean="0"/>
              <a:t>We may consider a standard that the revelation relate to the person’s public performance or image.</a:t>
            </a:r>
          </a:p>
          <a:p>
            <a:r>
              <a:rPr lang="en-US" dirty="0" smtClean="0"/>
              <a:t>This may be difficult: Is the president’s religion, for example, a matter worth considering as fitness for public office? What about his marital status? His extramarital behavior?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private sexual activities of a celebrity or politician is certainly something a lot of people would like to read about. </a:t>
            </a:r>
          </a:p>
          <a:p>
            <a:r>
              <a:rPr lang="en-US" dirty="0" smtClean="0"/>
              <a:t>But does that constitute “the people’s right to know?”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is newsworthy?</a:t>
            </a:r>
          </a:p>
          <a:p>
            <a:r>
              <a:rPr lang="en-US" dirty="0" smtClean="0"/>
              <a:t>Is public curiosity a good ethical standard?</a:t>
            </a:r>
          </a:p>
          <a:p>
            <a:r>
              <a:rPr lang="en-US" dirty="0" smtClean="0"/>
              <a:t>The law has said any activity that takes place in a public place can be reported. </a:t>
            </a:r>
          </a:p>
          <a:p>
            <a:r>
              <a:rPr lang="en-US" dirty="0" smtClean="0"/>
              <a:t>But we all can think of private moments that may take place in public places. Is it ethical to photograph such behavior?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such private moments, nudity, or emotion. What does ethics say about public decency?</a:t>
            </a:r>
          </a:p>
          <a:p>
            <a:r>
              <a:rPr lang="en-US" dirty="0" smtClean="0"/>
              <a:t>If we consider media people to be representatives of the public, don’t we have the same ethical responsibilities as the public?</a:t>
            </a:r>
          </a:p>
          <a:p>
            <a:r>
              <a:rPr lang="en-US" dirty="0" smtClean="0"/>
              <a:t>Or do we have a special right as professional journalists?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photo were newsworthy. The images below are famous; the first of the 1995 Oklahoma City bombing</a:t>
            </a:r>
            <a:r>
              <a:rPr lang="en-US" dirty="0" smtClean="0"/>
              <a:t> won a </a:t>
            </a:r>
            <a:r>
              <a:rPr lang="en-US" dirty="0" smtClean="0"/>
              <a:t>Pulitzer prize.</a:t>
            </a:r>
          </a:p>
          <a:p>
            <a:r>
              <a:rPr lang="en-US" dirty="0" smtClean="0"/>
              <a:t>The second from 2006 is from the Abu </a:t>
            </a:r>
            <a:r>
              <a:rPr lang="en-US" dirty="0" err="1" smtClean="0"/>
              <a:t>Ghraib</a:t>
            </a:r>
            <a:r>
              <a:rPr lang="en-US" dirty="0" smtClean="0"/>
              <a:t> prison series showing apparent torture of prisoners by U.S. troops.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pic>
        <p:nvPicPr>
          <p:cNvPr id="4" name="Content Placeholder 3" descr="abughraib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735138"/>
            <a:ext cx="3017873" cy="4056062"/>
          </a:xfrm>
        </p:spPr>
      </p:pic>
      <p:pic>
        <p:nvPicPr>
          <p:cNvPr id="5" name="Picture 4" descr="oklahomabombing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35138"/>
            <a:ext cx="2920635" cy="36825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the naming of a rape victim a matter of public interest?</a:t>
            </a:r>
          </a:p>
          <a:p>
            <a:r>
              <a:rPr lang="en-US" dirty="0" smtClean="0"/>
              <a:t>Are names of people convicted of </a:t>
            </a:r>
            <a:r>
              <a:rPr lang="en-US" dirty="0" err="1" smtClean="0"/>
              <a:t>DUIs</a:t>
            </a:r>
            <a:r>
              <a:rPr lang="en-US" dirty="0" smtClean="0"/>
              <a:t> public interest?</a:t>
            </a:r>
          </a:p>
          <a:p>
            <a:r>
              <a:rPr lang="en-US" dirty="0" smtClean="0"/>
              <a:t>Are names of people in divorces and bankruptcies public interest?</a:t>
            </a:r>
          </a:p>
          <a:p>
            <a:r>
              <a:rPr lang="en-US" dirty="0" smtClean="0"/>
              <a:t>What about names of people who are caught with prostitutes? What about names of the prostitutes?</a:t>
            </a:r>
          </a:p>
          <a:p>
            <a:r>
              <a:rPr lang="en-US" dirty="0" smtClean="0"/>
              <a:t>All these are difficult ethical questions media people consider.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special considerations journalists must consider:</a:t>
            </a:r>
          </a:p>
          <a:p>
            <a:r>
              <a:rPr lang="en-US" dirty="0" smtClean="0"/>
              <a:t>Publicity of a contagious disease. For example, publicity of HIV or AIDS victim—at what point should it be made public? The mayor? The president?</a:t>
            </a:r>
          </a:p>
          <a:p>
            <a:r>
              <a:rPr lang="en-US" dirty="0" smtClean="0"/>
              <a:t>Do we note a physical disability or mental illness? These still stigmatize the victim.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right to privacy is a central issue of many mass media ethics cases.</a:t>
            </a:r>
          </a:p>
          <a:p>
            <a:r>
              <a:rPr lang="en-US" dirty="0" smtClean="0"/>
              <a:t>Invasion of privacy may be physical, sticking a microphone into someone’s face, or it may be publishing embarrassing personal information.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media publicize homosexuality? Gay people still face stigma in society.</a:t>
            </a:r>
          </a:p>
          <a:p>
            <a:r>
              <a:rPr lang="en-US" dirty="0" smtClean="0"/>
              <a:t>In a Washington case, eight people died in a fire at a gay nightclub. They had been watching gay X-rated films. Some of the victims had wives. Should names be published?</a:t>
            </a:r>
          </a:p>
          <a:p>
            <a:r>
              <a:rPr lang="en-US" i="1" dirty="0" smtClean="0"/>
              <a:t>Washington Post </a:t>
            </a:r>
            <a:r>
              <a:rPr lang="en-US" dirty="0" smtClean="0"/>
              <a:t>did not. </a:t>
            </a:r>
            <a:r>
              <a:rPr lang="en-US" i="1" dirty="0" smtClean="0"/>
              <a:t>Washington Star </a:t>
            </a:r>
            <a:r>
              <a:rPr lang="en-US" dirty="0" smtClean="0"/>
              <a:t>did.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rape victim names have not been published in the United States, unless also murdered.</a:t>
            </a:r>
          </a:p>
          <a:p>
            <a:r>
              <a:rPr lang="en-US" dirty="0" smtClean="0"/>
              <a:t>Some journalists argue this is outdated, the idea that “a woman must be protected.”</a:t>
            </a:r>
          </a:p>
          <a:p>
            <a:r>
              <a:rPr lang="en-US" dirty="0" smtClean="0"/>
              <a:t>They note in all court cases the accusers and accused must be known.</a:t>
            </a:r>
          </a:p>
          <a:p>
            <a:r>
              <a:rPr lang="en-US" dirty="0" smtClean="0"/>
              <a:t>Others say it would further traumatize the victim, and make her less likely to come forward.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media have generally not published names of juvenile offenders. But the Supreme Court ruled in 1979 that they did have the right to.</a:t>
            </a:r>
          </a:p>
          <a:p>
            <a:r>
              <a:rPr lang="en-US" dirty="0" smtClean="0"/>
              <a:t>Those against publication argue it impedes rehabilitation.</a:t>
            </a:r>
          </a:p>
          <a:p>
            <a:r>
              <a:rPr lang="en-US" dirty="0" smtClean="0"/>
              <a:t>Others argue it’s a matter of public importance, and juveniles should not be shielded from the consequences of crime.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Suicide: the idea that people have the right to die with dignity has kept media often from publishing the cause of death in</a:t>
            </a:r>
            <a:r>
              <a:rPr lang="en-US" dirty="0" smtClean="0"/>
              <a:t> many cases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is this something the public has the right to know? Would such publication reduce the stigma of suicide, encourage people to get help?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media collect information?</a:t>
            </a:r>
          </a:p>
          <a:p>
            <a:r>
              <a:rPr lang="en-US" dirty="0" smtClean="0"/>
              <a:t>Is it ethically legitimate to have secret cameras record people’s activities on public property? Most of us have accepted that.</a:t>
            </a:r>
          </a:p>
          <a:p>
            <a:r>
              <a:rPr lang="en-US" dirty="0" smtClean="0"/>
              <a:t>Some journalists have argued that secretly tape recording someone is no worse than a reporter holding a notebook, if they know they’re talking to a reporter.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ethical responsibility do reporters have in accidents and tragedies?</a:t>
            </a:r>
          </a:p>
          <a:p>
            <a:r>
              <a:rPr lang="en-US" dirty="0" smtClean="0"/>
              <a:t>Is it okay to interview victims? </a:t>
            </a:r>
          </a:p>
          <a:p>
            <a:r>
              <a:rPr lang="en-US" dirty="0" smtClean="0"/>
              <a:t>Is it okay to interview victim’s parents?</a:t>
            </a:r>
          </a:p>
          <a:p>
            <a:r>
              <a:rPr lang="en-US" dirty="0" smtClean="0"/>
              <a:t>Is it okay to photograph victims in anguish?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“ambush” interviews? That is, catching people off guard on the street and peppering the person with questions?</a:t>
            </a:r>
          </a:p>
          <a:p>
            <a:r>
              <a:rPr lang="en-US" dirty="0" smtClean="0"/>
              <a:t>What about paparazzi-style photos of celebrities? Is it ethical to use a telephoto lens to capture a celebrity on a faraway public beach? 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codes tend to say little specific about privacy, something that might help us to answer these questions.</a:t>
            </a:r>
          </a:p>
          <a:p>
            <a:r>
              <a:rPr lang="en-US" dirty="0" smtClean="0"/>
              <a:t>Values to consider when weighting privacy issues include: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 for persons. If you believe individuals deserve some level of respect, you can’t just argue “people’s right to know.”</a:t>
            </a:r>
          </a:p>
          <a:p>
            <a:r>
              <a:rPr lang="en-US" dirty="0" smtClean="0"/>
              <a:t>Social utility. What is important for the public to know, and what is sensationalism?</a:t>
            </a:r>
          </a:p>
          <a:p>
            <a:r>
              <a:rPr lang="en-US" dirty="0" smtClean="0"/>
              <a:t>Justice, one of Ross’s duties: “What people deserve.” How much privacy does a person deserve in a particular circumstance?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Nevertheless, the search for answers to the question of privacy is one of the most challenging questions faced by people in all areas of professional media.</a:t>
            </a:r>
          </a:p>
          <a:p>
            <a:r>
              <a:rPr lang="en-US" dirty="0" smtClean="0"/>
              <a:t>Often the herd mentality takes over, and journalists regret their choices later. Competition and money become powerful motivators.</a:t>
            </a:r>
          </a:p>
          <a:p>
            <a:r>
              <a:rPr lang="en-US" dirty="0" smtClean="0"/>
              <a:t>But ethical standards ask us to stop and consider beyond those issues of the moment.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people can invade privacy.</a:t>
            </a:r>
          </a:p>
          <a:p>
            <a:r>
              <a:rPr lang="en-US" dirty="0" smtClean="0"/>
              <a:t>Advertisers can invade our privacy as well, by aggressively seeking our attention.</a:t>
            </a:r>
          </a:p>
          <a:p>
            <a:r>
              <a:rPr lang="en-US" dirty="0" smtClean="0"/>
              <a:t>Government can invade our privacy.</a:t>
            </a:r>
          </a:p>
          <a:p>
            <a:r>
              <a:rPr lang="en-US" dirty="0" smtClean="0"/>
              <a:t>The internet can invade our privacy.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case study from 1987 provides a shocking example of a decision journalists must make.</a:t>
            </a:r>
          </a:p>
          <a:p>
            <a:r>
              <a:rPr lang="en-US" dirty="0" smtClean="0"/>
              <a:t>The state treasurer of Pennsylvania, Robert Dwyer, was convicted of taking a bribe.</a:t>
            </a:r>
          </a:p>
          <a:p>
            <a:r>
              <a:rPr lang="en-US" dirty="0" smtClean="0"/>
              <a:t>He called a news conference, again declared his innocence.</a:t>
            </a:r>
          </a:p>
          <a:p>
            <a:r>
              <a:rPr lang="en-US" dirty="0" smtClean="0"/>
              <a:t>Then he did something else in front of the cameras. He put a gun in his mouth and pulled the trigger.</a:t>
            </a:r>
            <a:endParaRPr 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no question this man was a public official, and so had no legal rights to privacy, even in suicide.</a:t>
            </a:r>
          </a:p>
          <a:p>
            <a:r>
              <a:rPr lang="en-US" dirty="0" smtClean="0"/>
              <a:t>But what ethical right did the media have to broadcast this?</a:t>
            </a:r>
          </a:p>
        </p:txBody>
      </p:sp>
      <p:pic>
        <p:nvPicPr>
          <p:cNvPr id="4" name="Picture 3" descr="budddwyerc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05200"/>
            <a:ext cx="4418252" cy="290801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fact, response was varied. The majority stopped short of showing the suicide. A minority showed the whole tape.</a:t>
            </a:r>
            <a:endParaRPr lang="en-US" dirty="0" smtClean="0"/>
          </a:p>
          <a:p>
            <a:r>
              <a:rPr lang="en-US" dirty="0" smtClean="0"/>
              <a:t>Right to privacy seems to have become less and less possible, however, with the internet. If you really want to see something, you can find it.</a:t>
            </a:r>
          </a:p>
          <a:p>
            <a:r>
              <a:rPr lang="en-US" dirty="0" smtClean="0"/>
              <a:t>That said, this is an ethics class for people whose job  will be to </a:t>
            </a:r>
            <a:r>
              <a:rPr lang="en-US" dirty="0" err="1" smtClean="0"/>
              <a:t>gatekeep</a:t>
            </a:r>
            <a:r>
              <a:rPr lang="en-US" dirty="0" smtClean="0"/>
              <a:t> the media. We should not control the internet. Or should we?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areas may conflict. For example, is it all right for satellites to collect information about your backyard activities?</a:t>
            </a:r>
          </a:p>
          <a:p>
            <a:r>
              <a:rPr lang="en-US" dirty="0" smtClean="0"/>
              <a:t>Is is okay to require job applicants to give a urine sample under surveillance for drug testing?</a:t>
            </a:r>
          </a:p>
          <a:p>
            <a:r>
              <a:rPr lang="en-US" dirty="0" smtClean="0"/>
              <a:t>Is it all right to use full-body scanning technology in airports?</a:t>
            </a:r>
          </a:p>
          <a:p>
            <a:r>
              <a:rPr lang="en-US" dirty="0" smtClean="0"/>
              <a:t>Is it okay to use </a:t>
            </a:r>
            <a:r>
              <a:rPr lang="en-US" dirty="0" err="1" smtClean="0"/>
              <a:t>Facebook</a:t>
            </a:r>
            <a:r>
              <a:rPr lang="en-US" dirty="0" smtClean="0"/>
              <a:t> to screen job applicants?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Many people worry that privacy is invaded more and more.</a:t>
            </a:r>
          </a:p>
          <a:p>
            <a:r>
              <a:rPr lang="en-US" dirty="0" smtClean="0"/>
              <a:t>Government and advertisers collect enormous databases regarding our personal habits.</a:t>
            </a:r>
          </a:p>
          <a:p>
            <a:r>
              <a:rPr lang="en-US" dirty="0" smtClean="0"/>
              <a:t>Cameras and videos are everywhere, and </a:t>
            </a:r>
            <a:r>
              <a:rPr lang="en-US" dirty="0" err="1" smtClean="0"/>
              <a:t>vids</a:t>
            </a:r>
            <a:r>
              <a:rPr lang="en-US" dirty="0" smtClean="0"/>
              <a:t> can be uploaded to the whole world in minutes.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legitimate for media to collect information about politicians’ private lives to expose purported immoral (but not illegal) behavior?</a:t>
            </a:r>
          </a:p>
          <a:p>
            <a:r>
              <a:rPr lang="en-US" dirty="0" smtClean="0"/>
              <a:t>Do politicians have no ethical right to privacy? (Even if they have little legal right.)</a:t>
            </a:r>
          </a:p>
          <a:p>
            <a:r>
              <a:rPr lang="en-US" dirty="0" smtClean="0">
                <a:hlinkClick r:id="rId2"/>
              </a:rPr>
              <a:t>The Gary Hart incident </a:t>
            </a:r>
            <a:r>
              <a:rPr lang="en-US" dirty="0" smtClean="0"/>
              <a:t>set a new ethical standard, but two thirds of Americans thought he was treated in an unethical manner by the media.</a:t>
            </a:r>
            <a:r>
              <a:rPr lang="en-US" sz="1400" dirty="0" smtClean="0"/>
              <a:t> 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</a:t>
            </a:r>
            <a:r>
              <a:rPr lang="en-US" sz="1400" dirty="0" err="1" smtClean="0"/>
              <a:t>XmKFLVcagSg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value privacy?</a:t>
            </a:r>
          </a:p>
          <a:p>
            <a:r>
              <a:rPr lang="en-US" dirty="0" smtClean="0"/>
              <a:t>It’s a modern development—Colonial America had a different perception of need for privacy: drinking, eating, sleeping facilities were shared at inns.</a:t>
            </a:r>
          </a:p>
          <a:p>
            <a:r>
              <a:rPr lang="en-US" dirty="0" smtClean="0"/>
              <a:t>It’s a mass media development—as mass media grew, privacy become more difficult to protect.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is a matter of personal autonomy: we have power over our own lives when personal information is kept private. </a:t>
            </a:r>
          </a:p>
          <a:p>
            <a:r>
              <a:rPr lang="en-US" dirty="0" smtClean="0"/>
              <a:t>When the media invade our privacy, they damage our right to control what others know about us.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1421</TotalTime>
  <Words>2048</Words>
  <Application>Microsoft Macintosh PowerPoint</Application>
  <PresentationFormat>On-screen Show (4:3)</PresentationFormat>
  <Paragraphs>161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Inkwell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  <vt:lpstr>Privacy</vt:lpstr>
    </vt:vector>
  </TitlesOfParts>
  <Company>NDSU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</dc:title>
  <dc:creator>Ross Collins</dc:creator>
  <cp:lastModifiedBy>Ross Collins</cp:lastModifiedBy>
  <cp:revision>29</cp:revision>
  <dcterms:created xsi:type="dcterms:W3CDTF">2010-10-05T18:36:53Z</dcterms:created>
  <dcterms:modified xsi:type="dcterms:W3CDTF">2010-10-05T19:34:18Z</dcterms:modified>
</cp:coreProperties>
</file>